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8034" autoAdjust="0"/>
  </p:normalViewPr>
  <p:slideViewPr>
    <p:cSldViewPr>
      <p:cViewPr varScale="1">
        <p:scale>
          <a:sx n="66" d="100"/>
          <a:sy n="66" d="100"/>
        </p:scale>
        <p:origin x="-1608" y="-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29/11/2011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/>
              <a:pPr/>
              <a:t>28/6/2006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pic>
        <p:nvPicPr>
          <p:cNvPr id="10" name="Rectangle 9"/>
          <p:cNvPicPr>
            <a:picLocks noChangeAspect="1"/>
          </p:cNvPicPr>
          <p:nvPr/>
        </p:nvPicPr>
        <p:blipFill>
          <a:blip r:embed="rId2">
            <a:duotone>
              <a:schemeClr val="accent4"/>
              <a:srgbClr val="FFFFFF"/>
            </a:duotone>
          </a:blip>
          <a:stretch>
            <a:fillRect/>
          </a:stretch>
        </p:blipFill>
        <p:spPr>
          <a:xfrm>
            <a:off x="7601712" y="6239256"/>
            <a:ext cx="838200" cy="61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92866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276886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pic>
        <p:nvPicPr>
          <p:cNvPr id="15" name="Image 14" descr="logoPT transp2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209102" y="5581686"/>
            <a:ext cx="934897" cy="1276338"/>
          </a:xfrm>
          <a:prstGeom prst="rect">
            <a:avLst/>
          </a:prstGeom>
        </p:spPr>
      </p:pic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SLCI – Modélisation – Schémas Blocs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Xavier%20Pessoles\Dropbox\PartageXavier\PTSI\3_Cinematique\1_Videos\moteur%20&#224;%20explosion.failed-conv.mp4" TargetMode="External"/><Relationship Id="rId1" Type="http://schemas.microsoft.com/office/2007/relationships/media" Target="file:///C:\Users\Xavier%20Pessoles\Dropbox\PartageXavier\PTSI\3_Cinematique\1_Videos\moteur%20&#224;%20explosion.failed-conv.mp4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Autofit/>
          </a:bodyPr>
          <a:lstStyle>
            <a:extLst/>
          </a:lstStyle>
          <a:p>
            <a:pPr algn="ctr"/>
            <a:r>
              <a:rPr lang="fr-FR" sz="2000" dirty="0" smtClean="0"/>
              <a:t>Cinématique – Modélisation des systèmes mécaniques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PTSI		Lycée Jules HAAG</a:t>
            </a:r>
            <a:endParaRPr lang="fr-FR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1903505" y="5357826"/>
            <a:ext cx="167392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3" y="5357826"/>
            <a:ext cx="1379187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 r="58317" b="29360"/>
          <a:stretch/>
        </p:blipFill>
        <p:spPr bwMode="auto">
          <a:xfrm>
            <a:off x="-451246" y="5357826"/>
            <a:ext cx="846782" cy="100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 cstate="print"/>
          <a:srcRect r="1663"/>
          <a:stretch>
            <a:fillRect/>
          </a:stretch>
        </p:blipFill>
        <p:spPr bwMode="auto">
          <a:xfrm>
            <a:off x="6643702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pic>
        <p:nvPicPr>
          <p:cNvPr id="16" name="Image 15" descr="robot_Calque 1.png"/>
          <p:cNvPicPr/>
          <p:nvPr/>
        </p:nvPicPr>
        <p:blipFill>
          <a:blip r:embed="rId11"/>
          <a:srcRect l="8022"/>
          <a:stretch>
            <a:fillRect/>
          </a:stretch>
        </p:blipFill>
        <p:spPr>
          <a:xfrm>
            <a:off x="642910" y="214290"/>
            <a:ext cx="2214578" cy="3630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1903504" y="214290"/>
            <a:ext cx="6954775" cy="3571900"/>
          </a:xfrm>
        </p:spPr>
        <p:txBody>
          <a:bodyPr>
            <a:normAutofit fontScale="85000" lnSpcReduction="10000"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Cinématique : Modélisation, prévision et vérification du comportement cinématique des systèmes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Paramétrage d’un solide dans l’espace</a:t>
            </a:r>
          </a:p>
          <a:p>
            <a:r>
              <a:rPr lang="fr-FR" dirty="0" smtClean="0"/>
              <a:t>Position d’un solide dans l’espace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7" y="1194248"/>
            <a:ext cx="2918094" cy="226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25" y="1194248"/>
            <a:ext cx="2931344" cy="2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42" y="1890309"/>
            <a:ext cx="218959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29" y="4077072"/>
            <a:ext cx="3402013" cy="26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1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Paramétrage d’un solide dans l’espace</a:t>
            </a:r>
          </a:p>
          <a:p>
            <a:r>
              <a:rPr lang="fr-FR" dirty="0" smtClean="0"/>
              <a:t>Paramétrage d’une Translation et d’une rotation</a:t>
            </a:r>
            <a:endParaRPr lang="fr-FR" dirty="0"/>
          </a:p>
          <a:p>
            <a:endParaRPr lang="fr-F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5870957" cy="242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94588"/>
            <a:ext cx="7884368" cy="212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19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Les Liaisons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Modélisation des liaisons cinématiques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88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3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Références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790575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77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5" name="moteur à explosion.failed-con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24744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Comment déterminer la vitesse du véhicule en fonction de la vitesse des pistons ?</a:t>
            </a:r>
          </a:p>
          <a:p>
            <a:r>
              <a:rPr lang="fr-FR" dirty="0" smtClean="0"/>
              <a:t>Comment définir la vitesse de glissement entre la came et l’arbre à came ?</a:t>
            </a:r>
          </a:p>
          <a:p>
            <a:r>
              <a:rPr lang="fr-FR" dirty="0" smtClean="0"/>
              <a:t>Quelle représentation peut-on utiliser pour modéliser graphiquement ces systèmes ?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0"/>
          <a:stretch/>
        </p:blipFill>
        <p:spPr bwMode="auto">
          <a:xfrm>
            <a:off x="179512" y="4262754"/>
            <a:ext cx="7848872" cy="211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71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matisation.avi">
            <a:hlinkClick r:id="" action="ppaction://media"/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265238"/>
            <a:ext cx="7839075" cy="469900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Le compresseur de climatiseur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3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8760"/>
            <a:ext cx="1914760" cy="144016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Paramétrage d’un solide dans l’espace</a:t>
            </a:r>
          </a:p>
          <a:p>
            <a:r>
              <a:rPr lang="fr-FR" dirty="0" smtClean="0"/>
              <a:t>Notion de solide Indéformable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1"/>
            <a:ext cx="1800200" cy="14401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82396"/>
            <a:ext cx="2368641" cy="14265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7781581" cy="195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24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Paramétrage d’un solide dans l’espace</a:t>
            </a:r>
          </a:p>
          <a:p>
            <a:r>
              <a:rPr lang="fr-FR" dirty="0" smtClean="0"/>
              <a:t>Systèmes de coordonnées</a:t>
            </a:r>
            <a:endParaRPr lang="fr-FR" dirty="0"/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7839101" cy="35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43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Paramétrage d’un solide dans l’espace</a:t>
            </a:r>
          </a:p>
          <a:p>
            <a:r>
              <a:rPr lang="fr-FR" dirty="0" smtClean="0"/>
              <a:t>Notion de degré de liberté et de degré de liaison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24745"/>
            <a:ext cx="7992888" cy="227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9" y="3491303"/>
            <a:ext cx="4320480" cy="308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20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17" y="1674267"/>
            <a:ext cx="1084744" cy="1084744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Paramétrage d’un solide dans l’espace</a:t>
            </a:r>
          </a:p>
          <a:p>
            <a:r>
              <a:rPr lang="fr-FR" dirty="0"/>
              <a:t>Notion de degré de liberté et de degré de </a:t>
            </a:r>
            <a:r>
              <a:rPr lang="fr-FR" dirty="0" smtClean="0"/>
              <a:t>liaison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01" y="1312686"/>
            <a:ext cx="744858" cy="14463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82" y="3140968"/>
            <a:ext cx="2065944" cy="13965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70" y="3334844"/>
            <a:ext cx="1224744" cy="1440876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 flipH="1">
            <a:off x="2384140" y="4775720"/>
            <a:ext cx="1273979" cy="1469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5112490" y="5165576"/>
            <a:ext cx="936104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73" y="4973596"/>
            <a:ext cx="2257824" cy="1074224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 flipH="1">
            <a:off x="2384140" y="6245696"/>
            <a:ext cx="272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95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Paramétrage d’un solide dans l’espace</a:t>
            </a:r>
          </a:p>
          <a:p>
            <a:r>
              <a:rPr lang="fr-FR" dirty="0"/>
              <a:t>Notion de degré de liberté et de degré de </a:t>
            </a:r>
            <a:r>
              <a:rPr lang="fr-FR" dirty="0" smtClean="0"/>
              <a:t>liaison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796348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4941168"/>
            <a:ext cx="7963484" cy="14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177563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167</Words>
  <Application>Microsoft Office PowerPoint</Application>
  <PresentationFormat>Affichage à l'écran (4:3)</PresentationFormat>
  <Paragraphs>40</Paragraphs>
  <Slides>14</Slides>
  <Notes>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Plaquette commerciale</vt:lpstr>
      <vt:lpstr>Cinématique – Modélisation des systèmes mécaniques  PTSI  Lycée Jules HAAG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des SLCI - Laplace</dc:title>
  <dc:creator/>
  <cp:lastModifiedBy/>
  <cp:revision>1</cp:revision>
  <dcterms:created xsi:type="dcterms:W3CDTF">2011-01-14T10:02:43Z</dcterms:created>
  <dcterms:modified xsi:type="dcterms:W3CDTF">2011-11-29T22:28:16Z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